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F993AA4-8AF4-408D-A55A-ABC08555FF45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3AA4-8AF4-408D-A55A-ABC08555FF45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3AA4-8AF4-408D-A55A-ABC08555FF45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3AA4-8AF4-408D-A55A-ABC08555FF45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3AA4-8AF4-408D-A55A-ABC08555FF45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3AA4-8AF4-408D-A55A-ABC08555FF45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3AA4-8AF4-408D-A55A-ABC08555FF45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3AA4-8AF4-408D-A55A-ABC08555FF45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3AA4-8AF4-408D-A55A-ABC08555FF45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3AA4-8AF4-408D-A55A-ABC08555FF45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3AA4-8AF4-408D-A55A-ABC08555FF45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F993AA4-8AF4-408D-A55A-ABC08555FF45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D7FC182-17F7-4D33-99F8-4794AC0A8F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duportal44.ru/susanino/Andr/2/SiteAssets/DocLib48/%D0%94%D0%BE%D0%BC%D0%B0%D1%88%D0%BD%D1%8F%D1%8F/%D0%93%D0%A0%D0%98%D0%9F%D0%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7"/>
            <a:ext cx="830272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532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3347864" y="1124744"/>
            <a:ext cx="5184576" cy="3960440"/>
          </a:xfrm>
          <a:prstGeom prst="star7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Не трогай лицо глаза нос немытыми руками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290" name="Picture 2" descr="https://etoglaza.ru/wp-content/uploads/2018/08/rebenok-tret-glaz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72" y="1916832"/>
            <a:ext cx="417646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82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3347864" y="1124744"/>
            <a:ext cx="5184576" cy="3960440"/>
          </a:xfrm>
          <a:prstGeom prst="star7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Регулярно мой руки с мылом или пользуйся антибактериальными салфетками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http://journal.avers3.com/wp-content/uploads/2017/06/myt-ruki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346022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165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3347864" y="1124744"/>
            <a:ext cx="5184576" cy="3960440"/>
          </a:xfrm>
          <a:prstGeom prst="star7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Если у тебя симптомы похожие на грипп не посещай школу и обратись к врачу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http://raichev.ru/wp-content/uploads/2016/11/%D1%81%D0%B0%D0%BC%D0%BE%D0%BB%D0%B5%D1%87%D0%B5%D0%BD%D0%B8%D0%B5-%D0%BF%D1%83%D1%82%D1%8C-%D0%B2-%D0%BD%D0%B8%D0%BA%D1%83%D0%B4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4057650" cy="384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57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3347864" y="1124744"/>
            <a:ext cx="5184576" cy="3960440"/>
          </a:xfrm>
          <a:prstGeom prst="star7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При посещении общественных мест пользуйся медицинской маской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http://ds67.obrblag.info/wp-content/uploads/sites/41/2019/01/5712faae73b7469d971f47c4ca6795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88843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284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ripp_info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92888" cy="601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21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3347864" y="1124744"/>
            <a:ext cx="5184576" cy="3960440"/>
          </a:xfrm>
          <a:prstGeom prst="star7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Высыпайся, правильно питайся, одевайся по погоде, занимайся спортом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https://avatars.mds.yandex.net/get-pdb/1025599/c342bad3-ace8-45ad-9a13-c9e405472182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8" y="1556792"/>
            <a:ext cx="4704457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377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6"/>
            <a:ext cx="7848872" cy="489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БОЛЕЙ!</a:t>
            </a:r>
            <a:endParaRPr lang="ru-RU" sz="8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94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799165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Грипп - острое инфекционное заболевание дыхательных путей, вызываемое вирусом гриппа. Входит в группу острых респираторных вирусных инфекций (ОРВИ)</a:t>
            </a:r>
          </a:p>
        </p:txBody>
      </p:sp>
      <p:pic>
        <p:nvPicPr>
          <p:cNvPr id="2050" name="Picture 2" descr="http://school-7.ru/uploads/posts/2019-01/1548079899_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5862"/>
            <a:ext cx="6480720" cy="325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500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338" y="3933056"/>
            <a:ext cx="75248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Передача инфекции осуществляется воздушно-капельным путем. Вирус со слизистых дыхательных путей при дыхании, чихании, кашле, разговоре выделяется в огромной концентрации и может находиться во взвешенном состоянии несколько минут. Также существует вероятность передачи инфекции через предметы обихода,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игрушки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 белье,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посуду, гаджеты.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6" name="Picture 4" descr="http://med-sovety.ru/media/zdorovyj-rebenok/zolotistyj-stafilokokk-v-gorle-simptomy-u-detej_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676722"/>
            <a:ext cx="723680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734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28178"/>
            <a:ext cx="633670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Симптомы гриппа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типичного развития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проявляются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симптомы гриппа: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резкий подъем температуры тела (в течение нескольких часов) до высоких цифр (38-40 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С) </a:t>
            </a:r>
          </a:p>
          <a:p>
            <a:pPr marL="285750" indent="-285750" algn="just">
              <a:buFontTx/>
              <a:buChar char="-"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Озноб</a:t>
            </a:r>
          </a:p>
          <a:p>
            <a:pPr marL="285750" indent="-285750" algn="just">
              <a:buFontTx/>
              <a:buChar char="-"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головокружение</a:t>
            </a:r>
          </a:p>
          <a:p>
            <a:pPr marL="285750" indent="-285750" algn="just">
              <a:buFontTx/>
              <a:buChar char="-"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мышцах</a:t>
            </a:r>
          </a:p>
          <a:p>
            <a:pPr marL="285750" indent="-285750" algn="just">
              <a:buFontTx/>
              <a:buChar char="-"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слабость </a:t>
            </a:r>
          </a:p>
          <a:p>
            <a:pPr marL="285750" indent="-285750" algn="just">
              <a:buFontTx/>
              <a:buChar char="-"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головная боль</a:t>
            </a:r>
          </a:p>
        </p:txBody>
      </p:sp>
      <p:pic>
        <p:nvPicPr>
          <p:cNvPr id="4098" name="Picture 2" descr="https://crb-vyksa.ru/netcat_files/11/1/GR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3888432" cy="365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13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306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ipp_info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835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td3.mycdn.me/image?id=877052000711&amp;t=20&amp;plc=WEB&amp;tkn=*sBnzZP0pSB10t5esprC6lSevl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84887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0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конечная звезда 2"/>
          <p:cNvSpPr/>
          <p:nvPr/>
        </p:nvSpPr>
        <p:spPr>
          <a:xfrm>
            <a:off x="3347864" y="1124744"/>
            <a:ext cx="5184576" cy="3960440"/>
          </a:xfrm>
          <a:prstGeom prst="star7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Прикрывай рот и нос одноразовыми салфетками когда чихаешь и кашляешь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https://vistanews.ru/uploads/posts/2016-01/medium/1454007187_istock_000016267379x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88843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098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конечная звезда 2"/>
          <p:cNvSpPr/>
          <p:nvPr/>
        </p:nvSpPr>
        <p:spPr>
          <a:xfrm>
            <a:off x="3347864" y="1124744"/>
            <a:ext cx="5184576" cy="3960440"/>
          </a:xfrm>
          <a:prstGeom prst="star7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Немедленно выбрасывай использованные салфетки в мусор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220" name="Picture 4" descr="http://sch46.minsk.edu.by/ru/sm_full.aspx?guid=112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6004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179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57</TotalTime>
  <Words>159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Галина</cp:lastModifiedBy>
  <cp:revision>6</cp:revision>
  <dcterms:created xsi:type="dcterms:W3CDTF">2019-02-17T10:13:13Z</dcterms:created>
  <dcterms:modified xsi:type="dcterms:W3CDTF">2019-03-13T19:11:39Z</dcterms:modified>
</cp:coreProperties>
</file>