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8" r:id="rId3"/>
    <p:sldId id="270" r:id="rId4"/>
    <p:sldId id="257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490D4-66CE-44F8-A438-30618D8009C6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66670-8838-4BB8-8F49-B2CF14E6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35877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2209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253FE9-74F1-4062-81BD-C0392E73EAC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7FAA7-D080-4FF4-8D20-5032C8FF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53FE9-74F1-4062-81BD-C0392E73EAC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7FAA7-D080-4FF4-8D20-5032C8FF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231775"/>
            <a:ext cx="1790700" cy="5894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231775"/>
            <a:ext cx="5219700" cy="5894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53FE9-74F1-4062-81BD-C0392E73EAC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7FAA7-D080-4FF4-8D20-5032C8FF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000240"/>
            <a:ext cx="6400800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9599673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3574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665663"/>
            <a:ext cx="22812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0686-9F23-4D76-B302-172C8488D6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0808-0DFE-42BE-A339-D7527DDE4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321718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4C13-BE78-4568-8A34-2A00C4D468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2453-02E0-47E8-8241-F4D083DC57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977459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6863"/>
            <a:ext cx="22860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BC0A-0A36-4170-A813-57F4D382B9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9EA1-E8C4-4FF8-80B1-CCD120F313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428086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C38B-B00B-4595-9F9A-4A2F856DE4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0CE2-EE70-471A-9F7F-7D97D1DAF2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046333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14313"/>
            <a:ext cx="30718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5D1F-0E18-4AB7-871C-C257577125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FDCC-572D-4E31-8AAE-FE8A350730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508088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CF20-5FA9-4426-9D2C-830370F543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0A3-42F5-4EC2-A1C6-9E0E92B3EF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374630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225" y="0"/>
            <a:ext cx="2644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D48F-3330-4251-B758-068DD69578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6F35-D993-4445-AD74-8815206B2E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77697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53FE9-74F1-4062-81BD-C0392E73EAC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7FAA7-D080-4FF4-8D20-5032C8FF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705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4CC3-937A-4260-98A1-6B083F822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7F2C-9D7F-4BF7-914D-01CEBF4BC3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639942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5003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6639-801E-4721-AED0-450EC36CAE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4790-6ECB-4D2D-9178-55BB4EB054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73258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79FC-5458-4D67-BBDA-90E395DCA9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4271-091A-401E-8F40-126F0CBE2B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94615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53FE9-74F1-4062-81BD-C0392E73EAC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7FAA7-D080-4FF4-8D20-5032C8FF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53FE9-74F1-4062-81BD-C0392E73EAC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7FAA7-D080-4FF4-8D20-5032C8FF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53FE9-74F1-4062-81BD-C0392E73EAC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7FAA7-D080-4FF4-8D20-5032C8FF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53FE9-74F1-4062-81BD-C0392E73EAC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7FAA7-D080-4FF4-8D20-5032C8FF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53FE9-74F1-4062-81BD-C0392E73EAC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7FAA7-D080-4FF4-8D20-5032C8FF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53FE9-74F1-4062-81BD-C0392E73EAC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7FAA7-D080-4FF4-8D20-5032C8FF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53FE9-74F1-4062-81BD-C0392E73EAC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7FAA7-D080-4FF4-8D20-5032C8FF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31775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00200"/>
            <a:ext cx="716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253FE9-74F1-4062-81BD-C0392E73EAC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17FAA7-D080-4FF4-8D20-5032C8FF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2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FAAD9-8A4E-4D39-ABAB-52EFA5BE15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15D0D-6696-4DB7-B4DA-25293E470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pochemu4ka.ru/_ld/17/86495426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tatic/uploads/photo/2013/07/12/13/59/firefighter-147713_960_720.png" TargetMode="External"/><Relationship Id="rId2" Type="http://schemas.openxmlformats.org/officeDocument/2006/relationships/hyperlink" Target="https://pixabay.com/ru/&#1087;&#1086;&#1078;&#1072;&#1088;-&#1087;&#1083;&#1072;&#1084;&#1077;&#1085;&#1080;-&#1075;&#1086;&#1088;&#1077;&#1090;&#1100;-&#1075;&#1086;&#1088;&#1103;&#1095;&#1080;&#1077;-&#1073;&#1088;&#1077;&#1085;&#1076;-1105347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ru/&#1072;&#1085;&#1085;&#1086;&#1090;&#1072;&#1094;&#1080;&#1103;-&#1092;&#1086;&#1085;-&#1075;&#1088;&#1072;&#1092;&#1080;&#1095;&#1077;&#1089;&#1082;&#1080;&#1081;-&#1076;&#1080;&#1079;&#1072;&#1081;&#1085;-1066244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7"/>
          <p:cNvGraphicFramePr>
            <a:graphicFrameLocks/>
          </p:cNvGraphicFramePr>
          <p:nvPr/>
        </p:nvGraphicFramePr>
        <p:xfrm>
          <a:off x="827584" y="764701"/>
          <a:ext cx="7704856" cy="5400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3107"/>
                <a:gridCol w="963107"/>
                <a:gridCol w="963107"/>
                <a:gridCol w="963107"/>
                <a:gridCol w="963107"/>
                <a:gridCol w="963107"/>
                <a:gridCol w="963107"/>
                <a:gridCol w="963107"/>
              </a:tblGrid>
              <a:tr h="771515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1515"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771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7715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1515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1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771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170080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2420888"/>
            <a:ext cx="32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Г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314096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400506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472514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1920" y="83671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170080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242088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321297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162880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2494637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724128" y="321297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3933056"/>
            <a:ext cx="47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724128" y="472514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136" y="551723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Ь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899592" y="314096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321297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Ж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016" y="314096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0232" y="314096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8344" y="314096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5696" y="11967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707904" y="4046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652120" y="1124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27584" y="2708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ochemu4ka.ru/_ld/17/8649542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54794" y="1052736"/>
            <a:ext cx="788920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1196752"/>
            <a:ext cx="2901683" cy="18722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68760"/>
            <a:ext cx="2448272" cy="18362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429000"/>
            <a:ext cx="2484276" cy="16561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799" name="Picture 7" descr="http://elitefon.ru/pic/201211/1680x1050/elitefon.ru-114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429000"/>
            <a:ext cx="3312368" cy="20702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игра «Собери слово».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772816"/>
            <a:ext cx="77768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ОГНЕТУШИТЕЛЬ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chicagohacksbig.com/images/fire-extinguisher-clipart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068960"/>
            <a:ext cx="1378506" cy="32058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91680" y="1916832"/>
          <a:ext cx="6766520" cy="3095191"/>
        </p:xfrm>
        <a:graphic>
          <a:graphicData uri="http://schemas.openxmlformats.org/drawingml/2006/table">
            <a:tbl>
              <a:tblPr/>
              <a:tblGrid>
                <a:gridCol w="3383260"/>
                <a:gridCol w="3383260"/>
              </a:tblGrid>
              <a:tr h="30951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Огонь нельзя оставлять…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Если увидишь пламя –…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Вызывай пожарных…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От огня…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Из горящего помещения…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Опасней всего при пожаре…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… по телефону 01.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… нельзя прятаться.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… без присмотра.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… зови на помощь взрослых.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… дым.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… надо быстро уйти.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995936" y="2204864"/>
            <a:ext cx="122413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067944" y="4005064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707904" y="2348880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67944" y="4005064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563888" y="2708920"/>
            <a:ext cx="15841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923928" y="2636912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pda.litres.ru/static/bookimages/17/46/51/17465111.bin.dir/17465111.cover_max1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1794"/>
            <a:ext cx="9355406" cy="65862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5670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hlinkClick r:id="rId2"/>
              </a:rPr>
              <a:t>https://pixabay.com/ru/</a:t>
            </a:r>
            <a:r>
              <a:rPr lang="ru-RU" dirty="0" smtClean="0">
                <a:hlinkClick r:id="rId2"/>
              </a:rPr>
              <a:t>пожар-пламени-гореть-горячие-бренд-1105347/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hlinkClick r:id="rId3"/>
              </a:rPr>
              <a:t>https://pixabay.com/static/uploads/photo/2013/07/12/13/59/firefighter-147713_960_720.png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hlinkClick r:id="rId4"/>
              </a:rPr>
              <a:t>https://pixabay.com/ru/</a:t>
            </a:r>
            <a:r>
              <a:rPr lang="ru-RU" dirty="0" smtClean="0">
                <a:hlinkClick r:id="rId4"/>
              </a:rPr>
              <a:t>аннотация-фон-графический-дизайн-1066244/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83506" y="2123565"/>
            <a:ext cx="83604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660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занятия: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660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"Пожарная охрана в России"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11960" y="6329645"/>
            <a:ext cx="49320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onsko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21907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66496138_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462462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476672"/>
            <a:ext cx="244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44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век</a:t>
            </a:r>
            <a:r>
              <a:rPr lang="ru-RU" sz="44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283968" y="1628800"/>
            <a:ext cx="471646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К первым на Руси пожарно-профилактическим мероприятиям следует отнести возведение  оборонительных каменных стен вокруг городов. В 1365 году по повелению Великого Московского князя </a:t>
            </a:r>
            <a:r>
              <a:rPr kumimoji="0" lang="ru-RU" altLang="ru-RU" sz="2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Дмитрия Донского</a:t>
            </a:r>
            <a:r>
              <a:rPr kumimoji="0" lang="ru-RU" altLang="ru-RU" sz="2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Кремль был защищён двухкилометровой стеной, выполненной из белого камня, которая существенно снизила опасность огненного уничтожения города от военных пожаров. </a:t>
            </a:r>
            <a:endParaRPr kumimoji="0" lang="ru-RU" alt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90px-Vasil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60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    XV век</a:t>
            </a:r>
            <a:r>
              <a:rPr lang="ru-RU" dirty="0" smtClean="0">
                <a:ln>
                  <a:noFill/>
                </a:ln>
                <a:effectLst/>
              </a:rPr>
              <a:t>  </a:t>
            </a:r>
          </a:p>
        </p:txBody>
      </p:sp>
      <p:pic>
        <p:nvPicPr>
          <p:cNvPr id="6" name="Picture 7" descr="64cf2a23231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3331438" cy="331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63888" y="1844824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1434 году в царствование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Василия II Темного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были изданы царские указы о том, как обращаться с огнем и при каких условиях можно им пользоваться.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1.nnm.me/4/6/7/4/b/e1b1089f28f8f21ab241843db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520279" cy="333207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1956851" cy="266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627784" y="404664"/>
            <a:ext cx="6291808" cy="273630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Указом царя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Ивана III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городских улицах были организованы пожарные команды - особые заставы "Решетки", службу в которых несли "решеточные приказчики" и привлекаемые к ним в помощь жители города (по одному человеку от каждых десяти дворов).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обж\han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21088"/>
            <a:ext cx="4304867" cy="22196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van_I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2038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x1-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67691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/>
          </p:cNvSpPr>
          <p:nvPr>
            <p:ph type="title"/>
          </p:nvPr>
        </p:nvSpPr>
        <p:spPr bwMode="auto">
          <a:xfrm>
            <a:off x="2915816" y="0"/>
            <a:ext cx="5051425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XVI век</a:t>
            </a:r>
            <a:r>
              <a:rPr lang="ru-RU" dirty="0" smtClean="0">
                <a:ln>
                  <a:noFill/>
                </a:ln>
                <a:effectLst/>
              </a:rPr>
              <a:t>  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2267744" y="1124744"/>
            <a:ext cx="6732587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В 1547 году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Иван Грозный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издал указ, обязывающий московских жителей иметь во дворах и на крышах домов бочки с водой и запрещающий топить летом печи, а пищу разрешалось готовить только вдали от жилищ.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irror7.ru.indbooks.in/wp-content/uploads/2016/0198294/i_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66037" cy="3981011"/>
          </a:xfrm>
          <a:prstGeom prst="rect">
            <a:avLst/>
          </a:prstGeom>
          <a:noFill/>
        </p:spPr>
      </p:pic>
      <p:pic>
        <p:nvPicPr>
          <p:cNvPr id="5" name="Picture 9" descr="gp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288883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XVIIвек</a:t>
            </a:r>
            <a:endParaRPr lang="ru-RU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2699792" y="1484784"/>
            <a:ext cx="6291808" cy="4641379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целях сбережения от уничтожающих пожаров         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 апреля 1649 года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Алексеем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Михайловичем издается «Наказ о градском благочинии».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Жителям городов указывалось на необходимость держать в домах пожарный инструмент. Именно поэтому </a:t>
            </a:r>
            <a:r>
              <a:rPr lang="ru-RU" alt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 апреля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является днём профессионального праздника работников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противопожарной службы.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Игра: "Кто быстрее?"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remarka24.ru/image/cache/data/product/nakleiki/mchs/ms18/pozharnaja-atributika-cr-600x4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216" y="2172902"/>
            <a:ext cx="4413087" cy="36323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ds02.infourok.ru/uploads/ex/0e33/00053e52-082de506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87847"/>
            <a:ext cx="7200800" cy="54006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CARE_TXT_4_Alarm_Fir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жарная безопа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295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PPP_SCARE_TXT_4_Alarm_Fire</vt:lpstr>
      <vt:lpstr>Пожарная безопасность</vt:lpstr>
      <vt:lpstr>Слайд 1</vt:lpstr>
      <vt:lpstr>Слайд 2</vt:lpstr>
      <vt:lpstr>Слайд 3</vt:lpstr>
      <vt:lpstr>       XV век  </vt:lpstr>
      <vt:lpstr>Слайд 5</vt:lpstr>
      <vt:lpstr> XVI век  </vt:lpstr>
      <vt:lpstr>XVIIвек</vt:lpstr>
      <vt:lpstr>Игра: "Кто быстрее?"</vt:lpstr>
      <vt:lpstr>Слайд 9</vt:lpstr>
      <vt:lpstr>Слайд 10</vt:lpstr>
      <vt:lpstr>Слайд 11</vt:lpstr>
      <vt:lpstr>игра «Собери слово». </vt:lpstr>
      <vt:lpstr>Слайд 13</vt:lpstr>
      <vt:lpstr>Слайд 14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15</cp:lastModifiedBy>
  <cp:revision>23</cp:revision>
  <dcterms:created xsi:type="dcterms:W3CDTF">2018-04-22T12:07:42Z</dcterms:created>
  <dcterms:modified xsi:type="dcterms:W3CDTF">2020-04-29T11:03:44Z</dcterms:modified>
</cp:coreProperties>
</file>